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5de12b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5de12b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e5de12bf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e5de12bf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5de12bf9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5de12bf9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5de12bf9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e5de12bf9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5de12bf9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5de12bf9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5de12dc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e5de12dc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17225"/>
            <a:ext cx="8520600" cy="209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A86E8"/>
                </a:solidFill>
              </a:rPr>
              <a:t>Auschwitz</a:t>
            </a:r>
            <a:endParaRPr>
              <a:solidFill>
                <a:srgbClr val="4A86E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A86E8"/>
                </a:solidFill>
              </a:rPr>
              <a:t>una storia di vento</a:t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95925"/>
            <a:ext cx="8520600" cy="4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A86E8"/>
                </a:solidFill>
              </a:rPr>
              <a:t>                                 </a:t>
            </a:r>
            <a:r>
              <a:rPr lang="it">
                <a:solidFill>
                  <a:srgbClr val="4A86E8"/>
                </a:solidFill>
              </a:rPr>
              <a:t>Teatro Herberia, Rubiera</a:t>
            </a:r>
            <a:endParaRPr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11725"/>
            <a:ext cx="85206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</a:t>
            </a:r>
            <a:r>
              <a:rPr b="1" lang="it" sz="1800">
                <a:solidFill>
                  <a:schemeClr val="dk2"/>
                </a:solidFill>
              </a:rPr>
              <a:t>Nell’Europa occupata dai Nazisti, due fratelli, Jou Jou e Didier, bambini ebrei francesi, vengono deportati ad Auschwitz insieme al loro papà.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314175"/>
            <a:ext cx="8520600" cy="32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0550" y="1314175"/>
            <a:ext cx="5139400" cy="37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/>
              <a:t>Il treno carico di prigionieri, l'arrivo al campo, la selezione, le baracche sono le tappe di un destino inevitabile.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0275" y="0"/>
            <a:ext cx="6702785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/>
              <a:t>Ma la realtà del lager osservata attraverso lo sguardo giocoso di Jou Jou e Didier assume un contorno magico e fiabesco: il deposito dei beni sottratti agli ebrei diventa un luogo di scoperta.</a:t>
            </a:r>
            <a:endParaRPr sz="1800"/>
          </a:p>
        </p:txBody>
      </p:sp>
      <p:sp>
        <p:nvSpPr>
          <p:cNvPr id="74" name="Google Shape;74;p16"/>
          <p:cNvSpPr txBox="1"/>
          <p:nvPr>
            <p:ph idx="4294967295" type="body"/>
          </p:nvPr>
        </p:nvSpPr>
        <p:spPr>
          <a:xfrm>
            <a:off x="311700" y="445025"/>
            <a:ext cx="8520600" cy="33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875" y="80600"/>
            <a:ext cx="6712282" cy="391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31925"/>
            <a:ext cx="8951400" cy="1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674EA7"/>
                </a:solidFill>
              </a:rPr>
              <a:t>I ricordi della vita felice passata, rendono meno duro il momento presente.</a:t>
            </a:r>
            <a:endParaRPr sz="1800">
              <a:solidFill>
                <a:srgbClr val="674EA7"/>
              </a:solidFill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894525"/>
            <a:ext cx="8520600" cy="36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837" y="675025"/>
            <a:ext cx="863182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444775" y="408625"/>
            <a:ext cx="7446900" cy="12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C9DAF8"/>
                </a:solidFill>
              </a:rPr>
              <a:t>A</a:t>
            </a:r>
            <a:r>
              <a:rPr lang="it" sz="1800">
                <a:solidFill>
                  <a:srgbClr val="C9DAF8"/>
                </a:solidFill>
              </a:rPr>
              <a:t>uschwitz, una storia di vento è un racconto in prima persona che avvicina i ragazzi al tema dell'Olocausto con tono lieve e poetico, seminando indizi sullo sfondo di una realtà tragica.</a:t>
            </a:r>
            <a:endParaRPr sz="1800">
              <a:solidFill>
                <a:srgbClr val="C9DAF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/>
        </p:nvSpPr>
        <p:spPr>
          <a:xfrm>
            <a:off x="1126425" y="1358350"/>
            <a:ext cx="63609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                                    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                                                Le  quinte di Baiso e Muraglione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 txBox="1"/>
          <p:nvPr/>
        </p:nvSpPr>
        <p:spPr>
          <a:xfrm>
            <a:off x="0" y="-69275"/>
            <a:ext cx="7377600" cy="41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JouJou: Se mio padre e mia madre fossero stati cristiani, io sarei nata cristiana.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Didier: Se mia madre e mio padre fossero stati musulmani, io sarei nato musulmano.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JouJou: Se i miei genitori fossero stati induisti, io sarei stata indù.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Didier: Se i miei fossero stati protestanti... JouJou: Testimoni di Geova...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Didier: Zingari...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JouJou: Bianchi...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Didier: Neri...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JouJou: Beh noi saremmo stati esattamente come loro. Didier: Eravamo nati ebrei.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JouJou: Eravamo così, ebrei.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Didier: Eravamo noi.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JouJou: Eravamo bambini e questa è la nostra storia.</a:t>
            </a:r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3965875" y="623450"/>
            <a:ext cx="5074200" cy="3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